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Дәріскер: Сагидолдина А.Ж.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08349" y="1635618"/>
            <a:ext cx="71864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 ШОҒЫРЛАНДЫРУ ЖӘНЕ ӨНЕРКӘСІПТЕГІ КӘСІПОРЫНДАР МӨЛШЕРІ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44530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Қарастырылатын сұрақтар:</a:t>
            </a:r>
            <a:endParaRPr lang="ru-RU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Шоғырландыру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деңгейінің мәні, нысандары және көрсеткіштері.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Кәсіпорындардың тиімді мөлшерін анықтау.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Экономикадағы шоғырлану және монополиялау, олардың байланысы.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348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88643"/>
            <a:ext cx="8596668" cy="5152720"/>
          </a:xfrm>
        </p:spPr>
        <p:txBody>
          <a:bodyPr>
            <a:normAutofit fontScale="92500" lnSpcReduction="1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сұрақ 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Шоғырландыру деңгейінің мәні, нысандары және көрсеткіштері. 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 </a:t>
            </a:r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шоғырландыру ерекшеліктері:</a:t>
            </a:r>
            <a:endParaRPr lang="ru-RU" sz="2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шоғырландыру ірі өндірістер мен кәсіпорындарды жасау және дамытуды көрінеді;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әрбір сала өнімінің үлкен бөлімін жеке мамандандырылған кәсіпорындарда шығару;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 шоғырландыру жоғары өнімділікті техниканы тиімді пайдалану мен еңбек өнімділігінің тұрақты өсуіне мүмкіндік жасайды;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 кәсіпорындағы шоғырлану бұл процесстің қандай формада дамуына қарамастан өнім шығарылымының минималды шығымына қол жеткізу мақсатында бақылауы тиіс.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 шоғырландырудың мәні көрінеді:</a:t>
            </a:r>
            <a:endParaRPr lang="ru-RU" sz="2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Абсолютті шоғырландыру – кәсіпорындардың мөлшерін ірілендіру;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Салыстырмалы шоғырландыру - әр түрлі мөлшердегі кәсіпорындар арасында салалардың жалпы өндіріс көлемін бөлу.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77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21217"/>
            <a:ext cx="8596668" cy="53201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Кәсіпорындардағы шоғырландырудың даму формалары:</a:t>
            </a:r>
            <a:endParaRPr lang="ru-RU" sz="2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Әмбебап типті кәсіорындарда әр текті өндірістерді шоғырлау;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 кәсіпорындарда бір текті өнімдер өндірісін шоғырлау;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 кәсіпорын шегінде өзара байланысудан өндірістерді біріктіру негізінде шоғырлау.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форма машина жасау саласына, 2 - өнеркәсіптің барлық кен өндіру салаларына, құрылыс материалдары өнеркәсібіне, азық-түлік кәсіпорындардың кейбір салаларына (ұн тарту, қант), 3 – металлургия, химия, азық-түлік өнеркәсіптеріне (ет, май тарту, арақ-шарап және т.б.) тән.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 ірілендіру қандай деңгейде және қалай іске асырауына байланысты ажыратылады:</a:t>
            </a:r>
            <a:endParaRPr lang="ru-RU" sz="2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Агрегаттық;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Зауыттық;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Ұйымдастырушылық-шаруашылық.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76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21973"/>
            <a:ext cx="8596668" cy="5719390"/>
          </a:xfrm>
        </p:spPr>
        <p:txBody>
          <a:bodyPr/>
          <a:lstStyle/>
          <a:p>
            <a:pPr marL="0" indent="0" algn="just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Шоғырландыру процессіндегі өндіріс масштаптарын үлкейту бағыттары: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Горизантальды интеграция - өндірістің бір сферасында әрекет ететін екі немесе бірнеше компаниялардың бірігуі.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Вертикалды интеграция - өндірісі бір технологиялық тізбекпен байланысқан әр салалық компанияларды шоғырлау.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Бір-бірімен технологиялық байланыспаған әр салалық компанияларды шоғырлау.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19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82581"/>
            <a:ext cx="8596668" cy="53587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k-KZ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Сұрақ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 мөлшерін анықтау.  Кәсіпорындардың абсолютті мөлшері келесі көрсеткіштер көмегімен анықталады: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 Бір жылдағы өнім өндірісінің көлемі;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 Өнеркәсіптік - өндірістік персоналдардың орташа жылдық саны;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 Негізгі өндірістік құралдардың орташа жылдық құны.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 саласындағы өндірісті шоғырландыру деңгейін сипаттайтын көрсеткіштер:</a:t>
            </a:r>
            <a:endParaRPr lang="ru-RU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 есеппен бір кәсіпорынға келетін жылдық өнім шығарылылмының көлемі;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 (валовый) өнім өндірісінің жалпы көлеміндегі ірі кәсіпорындармен өндірілетін өнімнің үлес салмағы;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 жалпы санындағы ірі кәсіпорындар санының үлес салмағы;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істеушілердің жалпы санындағы ірі кәсіпорындарда жұмыс істейтін өндірістік өнеркәсіптік персонал немесе жұмысшылар санының үлес салмағы;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 НӨҚ жалпы құнындағы ірі кәсіпорындарға жинақталған НӨҚ үлес салмағы;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 саласының электр энаргиясын тұтынудың жалпы көлеміндегі ірі кәсіпорындар тұтынатын элекир энергиясының үлес салмағы.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043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92429"/>
            <a:ext cx="8596668" cy="5448934"/>
          </a:xfrm>
        </p:spPr>
        <p:txBody>
          <a:bodyPr>
            <a:normAutofit/>
          </a:bodyPr>
          <a:lstStyle/>
          <a:p>
            <a:pPr algn="just"/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Шоғырланудың экономикалық нәтижесі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(эффект) өндіріс пен кәсіпорындардың мөлшерін ұлғайту нәтижесінде өнім дайындаудың техника-экономикалық көрсеткіштердің жақсаруымен анықталады. Ірі өндірістік қуаттардың, материалдық және еңбек ресурстарының бір кәсіпорныға жинақталуы өндірістің барлық негізгі элементтерінтиімді және үнемді пайдалануға мүмкіндік береді: жабдық, шикізат және материал, еңбек күші және осының негізінде еңбек өнімділігін арттыруға, сонымен қатар өнімнің өзіндік құнын төмендетуге мүмкіндік береді.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 шоғырлау және олардың тиімді мөлшеріне әр түрлі факторлар әсер етеді. Жалпы факторларға жатады: ҒТП, мамандандыру мен біріктіру деңгейі, көліктік және жол шаруашылығының даму жағдайы. Кейбір салалар үшін салалық (спецификалық) факторлар шешуші мағынаға ие. Мысалы: кен өндіруші сала үшін табиғи факторлар үлкен рөл ойнайды: пайдалы қазбалардың қор мөлшері, жату шарттары т.б.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3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43945"/>
            <a:ext cx="8596668" cy="539741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Бұлармен қатар кәсіпорындардың тиімді мөлшерін экономикалық негіздеуде келесі факторларда назарға алуы тиіс: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 өнімінің осы түріне деген қоғамдық қажеттілік (сұраныс)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ҒТП талаптарын орындауды қамтамасыз ету;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бар ресурстарды толық пайдалану, өнімнің өзіндік құнын төмендету және өндіріс рентабелділігін арттыру;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Кәсіпорынды тиімді шаруашылықты басқарудың ұйымдастырушылық және экономикалық шекаралары.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 кәсіпорындарда өнімнің тиімді көлемін шығаруға тырысу керек. Оны өнім шығарылымына жұмсалатын минималды келтірілген шығындар бойынша анықтауға болады: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КШ</a:t>
            </a:r>
            <a:r>
              <a:rPr lang="kk-KZ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=Ш</a:t>
            </a:r>
            <a:r>
              <a:rPr lang="kk-KZ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+Е·И</a:t>
            </a:r>
            <a:r>
              <a:rPr lang="kk-KZ" sz="1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– дисконт стафкасы, 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algn="just"/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КШ → min                            Пайда (табыс) → max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Кәсіпорынның тиімді мөлшері болып минималды келтірілген шығынға қол жеткізген нұсқа табылады.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164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12125"/>
            <a:ext cx="8596668" cy="5629238"/>
          </a:xfrm>
        </p:spPr>
        <p:txBody>
          <a:bodyPr/>
          <a:lstStyle/>
          <a:p>
            <a:pPr algn="just"/>
            <a:r>
              <a:rPr lang="kk-KZ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sz="20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сұрақ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Экономикадағы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шоғырлану және монополиялау, олардың байланысы.  Шоғырлану мен монополиялық өзара тығыз байланысты. Бірақ бұл шоғырлану міндетті түрде кәсіпорын монополистің немесе олардың топтарын пайда болуына әкеледі деген сөз емес.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 экономикалық елдерде монополияға қарсы заңнама жүйесі қалыптасқан, оның негізінде мемлекет монополист-кәсіпорындардың пайда болуына жол бермеу мақсатымен шоғырлану процессін реттейді. Мұнда жүйелі түрде баспасөзде жарияланатын нарықтық қуаттарды шоғырлау статистикасының көрсеткіштер жүйесі қалыптасқан. Соңғы жылдары Герфиндаль-Гиршман индексі –кешенді көрсеткіші кең қолданыс тапты. (ННІ).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Тауардың нарықтағы шоғырлану жағдайын бағалауды келесі әдістеме арқылы анықтауға болады: шоғырлану коэффициентінің мәндері бойынша және Герфиндаль-Гиршман индексінің мәндері бойынша есептеледі, олар нарық жағдайына ірі компаниялардың әсерін көрсетеді. (Мысалы CRЗ – тауар нарығындағы үлес немесе салада 3 ірі шаруашылық етуші субъект бар)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730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57577"/>
            <a:ext cx="8596668" cy="5783785"/>
          </a:xfrm>
        </p:spPr>
        <p:txBody>
          <a:bodyPr/>
          <a:lstStyle/>
          <a:p>
            <a:pPr marL="0" indent="0" algn="ctr">
              <a:buNone/>
            </a:pPr>
            <a:r>
              <a:rPr lang="kk-KZ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ННІ келесі формула бойынша анықталады:</a:t>
            </a:r>
            <a:endParaRPr lang="ru-RU" sz="2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ННІ=ΣX</a:t>
            </a:r>
            <a:r>
              <a:rPr lang="kk-KZ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kk-KZ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   X</a:t>
            </a:r>
            <a:r>
              <a:rPr lang="kk-KZ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kk-KZ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нарықта (салада) өткізілген өнім көлеміндегі і – ші шаруашылық етуші субъектінің үлесі (%).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ННІ шамасы 0 – ден (толық шоғырланбау) 10000 (абсолютті монополия)-ға дейін ауытқыды.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 шоғырлану: CRЗ&lt;45%;  ННІ&lt;1000 қорытынды: шоғырланбаған нарық.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 дәрежелі шоғырлану: 45%&lt;CRЗ&lt;70%;  1000&lt;ННІ&lt;2000 қорытынды: қалыпты шоғырланған нарық.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дәрежелі шоғырлану: CRЗ&gt;70%;  ННІ&gt;2000 қорытынды: әлсіз бәсекелестік орта.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4260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818</Words>
  <Application>Microsoft Office PowerPoint</Application>
  <PresentationFormat>Широкоэкранный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Грань</vt:lpstr>
      <vt:lpstr> </vt:lpstr>
      <vt:lpstr>Қарастырылатын сұрақтар: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Пользователь Windows</dc:creator>
  <cp:lastModifiedBy>Пользователь Windows</cp:lastModifiedBy>
  <cp:revision>2</cp:revision>
  <dcterms:created xsi:type="dcterms:W3CDTF">2020-11-30T09:47:54Z</dcterms:created>
  <dcterms:modified xsi:type="dcterms:W3CDTF">2020-11-30T10:00:07Z</dcterms:modified>
</cp:coreProperties>
</file>